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0" r:id="rId3"/>
  </p:sldMasterIdLst>
  <p:sldIdLst>
    <p:sldId id="262" r:id="rId4"/>
    <p:sldId id="268" r:id="rId5"/>
    <p:sldId id="269" r:id="rId6"/>
    <p:sldId id="264" r:id="rId7"/>
    <p:sldId id="259" r:id="rId8"/>
    <p:sldId id="258" r:id="rId9"/>
    <p:sldId id="257" r:id="rId10"/>
    <p:sldId id="261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0066"/>
    <a:srgbClr val="FFFF66"/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tantinos Tsoukalis" userId="a93adf0f-7654-4f6b-abc4-ef6f7b5f0274" providerId="ADAL" clId="{B2AE12F1-9585-4A74-A838-9AFCB520CB47}"/>
    <pc:docChg chg="custSel modSld">
      <pc:chgData name="Costantinos Tsoukalis" userId="a93adf0f-7654-4f6b-abc4-ef6f7b5f0274" providerId="ADAL" clId="{B2AE12F1-9585-4A74-A838-9AFCB520CB47}" dt="2018-09-26T12:55:55.213" v="18" actId="1076"/>
      <pc:docMkLst>
        <pc:docMk/>
      </pc:docMkLst>
      <pc:sldChg chg="modSp modTransition">
        <pc:chgData name="Costantinos Tsoukalis" userId="a93adf0f-7654-4f6b-abc4-ef6f7b5f0274" providerId="ADAL" clId="{B2AE12F1-9585-4A74-A838-9AFCB520CB47}" dt="2018-09-26T12:55:55.213" v="18" actId="1076"/>
        <pc:sldMkLst>
          <pc:docMk/>
          <pc:sldMk cId="0" sldId="259"/>
        </pc:sldMkLst>
        <pc:spChg chg="mod ord">
          <ac:chgData name="Costantinos Tsoukalis" userId="a93adf0f-7654-4f6b-abc4-ef6f7b5f0274" providerId="ADAL" clId="{B2AE12F1-9585-4A74-A838-9AFCB520CB47}" dt="2018-09-26T12:55:22.025" v="8" actId="1076"/>
          <ac:spMkLst>
            <pc:docMk/>
            <pc:sldMk cId="0" sldId="259"/>
            <ac:spMk id="2" creationId="{00000000-0000-0000-0000-000000000000}"/>
          </ac:spMkLst>
        </pc:spChg>
        <pc:spChg chg="ord">
          <ac:chgData name="Costantinos Tsoukalis" userId="a93adf0f-7654-4f6b-abc4-ef6f7b5f0274" providerId="ADAL" clId="{B2AE12F1-9585-4A74-A838-9AFCB520CB47}" dt="2018-09-26T12:55:15.824" v="7" actId="166"/>
          <ac:spMkLst>
            <pc:docMk/>
            <pc:sldMk cId="0" sldId="259"/>
            <ac:spMk id="3" creationId="{00000000-0000-0000-0000-000000000000}"/>
          </ac:spMkLst>
        </pc:spChg>
        <pc:spChg chg="mod">
          <ac:chgData name="Costantinos Tsoukalis" userId="a93adf0f-7654-4f6b-abc4-ef6f7b5f0274" providerId="ADAL" clId="{B2AE12F1-9585-4A74-A838-9AFCB520CB47}" dt="2018-09-26T12:55:55.213" v="18" actId="1076"/>
          <ac:spMkLst>
            <pc:docMk/>
            <pc:sldMk cId="0" sldId="259"/>
            <ac:spMk id="30" creationId="{D7CCFBA2-32B0-4C50-B6C7-9F9FC03A4A23}"/>
          </ac:spMkLst>
        </pc:spChg>
        <pc:spChg chg="mod">
          <ac:chgData name="Costantinos Tsoukalis" userId="a93adf0f-7654-4f6b-abc4-ef6f7b5f0274" providerId="ADAL" clId="{B2AE12F1-9585-4A74-A838-9AFCB520CB47}" dt="2018-09-26T12:55:37.690" v="13" actId="1076"/>
          <ac:spMkLst>
            <pc:docMk/>
            <pc:sldMk cId="0" sldId="259"/>
            <ac:spMk id="32" creationId="{3539E670-8030-44B6-A950-907E03A77B15}"/>
          </ac:spMkLst>
        </pc:spChg>
        <pc:picChg chg="mod">
          <ac:chgData name="Costantinos Tsoukalis" userId="a93adf0f-7654-4f6b-abc4-ef6f7b5f0274" providerId="ADAL" clId="{B2AE12F1-9585-4A74-A838-9AFCB520CB47}" dt="2018-09-26T12:55:11.884" v="6" actId="1076"/>
          <ac:picMkLst>
            <pc:docMk/>
            <pc:sldMk cId="0" sldId="259"/>
            <ac:picMk id="14" creationId="{5B5FD275-FE41-4D12-9B5E-4B4984D860ED}"/>
          </ac:picMkLst>
        </pc:picChg>
        <pc:cxnChg chg="mod">
          <ac:chgData name="Costantinos Tsoukalis" userId="a93adf0f-7654-4f6b-abc4-ef6f7b5f0274" providerId="ADAL" clId="{B2AE12F1-9585-4A74-A838-9AFCB520CB47}" dt="2018-09-26T12:55:24.745" v="9" actId="1076"/>
          <ac:cxnSpMkLst>
            <pc:docMk/>
            <pc:sldMk cId="0" sldId="259"/>
            <ac:cxnSpMk id="16" creationId="{B2AF22DA-DB1C-4EFF-A899-EEEF8476C344}"/>
          </ac:cxnSpMkLst>
        </pc:cxnChg>
        <pc:cxnChg chg="mod">
          <ac:chgData name="Costantinos Tsoukalis" userId="a93adf0f-7654-4f6b-abc4-ef6f7b5f0274" providerId="ADAL" clId="{B2AE12F1-9585-4A74-A838-9AFCB520CB47}" dt="2018-09-26T12:55:40.169" v="14" actId="14100"/>
          <ac:cxnSpMkLst>
            <pc:docMk/>
            <pc:sldMk cId="0" sldId="259"/>
            <ac:cxnSpMk id="18" creationId="{29E5C0AF-53F8-4FB5-B5E3-B302525E5179}"/>
          </ac:cxnSpMkLst>
        </pc:cxnChg>
        <pc:cxnChg chg="mod">
          <ac:chgData name="Costantinos Tsoukalis" userId="a93adf0f-7654-4f6b-abc4-ef6f7b5f0274" providerId="ADAL" clId="{B2AE12F1-9585-4A74-A838-9AFCB520CB47}" dt="2018-09-26T12:55:52.215" v="17" actId="14100"/>
          <ac:cxnSpMkLst>
            <pc:docMk/>
            <pc:sldMk cId="0" sldId="259"/>
            <ac:cxnSpMk id="19" creationId="{F7DF7655-CBF3-4950-8F34-E40DD1DD9043}"/>
          </ac:cxnSpMkLst>
        </pc:cxnChg>
        <pc:cxnChg chg="mod">
          <ac:chgData name="Costantinos Tsoukalis" userId="a93adf0f-7654-4f6b-abc4-ef6f7b5f0274" providerId="ADAL" clId="{B2AE12F1-9585-4A74-A838-9AFCB520CB47}" dt="2018-09-26T12:55:43.877" v="15" actId="1076"/>
          <ac:cxnSpMkLst>
            <pc:docMk/>
            <pc:sldMk cId="0" sldId="259"/>
            <ac:cxnSpMk id="20" creationId="{1A00E9F2-1850-4277-A84E-C7C94CC685C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6A5F2-4C85-45C3-B32E-56DE19A34F39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966EB37F-12B6-40CE-A106-7FF524C547EE}">
      <dgm:prSet phldrT="[Text]"/>
      <dgm:spPr/>
      <dgm:t>
        <a:bodyPr/>
        <a:lstStyle/>
        <a:p>
          <a:r>
            <a:rPr lang="en-US" dirty="0"/>
            <a:t>Study Skills</a:t>
          </a:r>
        </a:p>
      </dgm:t>
    </dgm:pt>
    <dgm:pt modelId="{71168434-68F2-4118-9E8A-B79DE0E21BBA}" type="parTrans" cxnId="{86D3909B-C81B-4B9C-8009-F6729AE5A538}">
      <dgm:prSet/>
      <dgm:spPr/>
      <dgm:t>
        <a:bodyPr/>
        <a:lstStyle/>
        <a:p>
          <a:endParaRPr lang="en-US"/>
        </a:p>
      </dgm:t>
    </dgm:pt>
    <dgm:pt modelId="{363BAE9B-5C3F-4AD8-9CA6-15F74B8FB411}" type="sibTrans" cxnId="{86D3909B-C81B-4B9C-8009-F6729AE5A538}">
      <dgm:prSet/>
      <dgm:spPr/>
      <dgm:t>
        <a:bodyPr/>
        <a:lstStyle/>
        <a:p>
          <a:endParaRPr lang="en-US"/>
        </a:p>
      </dgm:t>
    </dgm:pt>
    <dgm:pt modelId="{A84EECC3-2E70-4780-AC71-C93DB0F83CF3}">
      <dgm:prSet phldrT="[Text]"/>
      <dgm:spPr/>
      <dgm:t>
        <a:bodyPr/>
        <a:lstStyle/>
        <a:p>
          <a:r>
            <a:rPr lang="en-US" dirty="0"/>
            <a:t>Learning Process</a:t>
          </a:r>
        </a:p>
      </dgm:t>
    </dgm:pt>
    <dgm:pt modelId="{1E201E88-7B4C-41E7-8A0A-9D0C82345539}" type="parTrans" cxnId="{C3327B3E-9A20-4776-8C3A-00980663C41E}">
      <dgm:prSet/>
      <dgm:spPr/>
      <dgm:t>
        <a:bodyPr/>
        <a:lstStyle/>
        <a:p>
          <a:endParaRPr lang="en-US"/>
        </a:p>
      </dgm:t>
    </dgm:pt>
    <dgm:pt modelId="{33BB698E-D7D7-4536-97BC-87A95C7A5D8D}" type="sibTrans" cxnId="{C3327B3E-9A20-4776-8C3A-00980663C41E}">
      <dgm:prSet/>
      <dgm:spPr/>
      <dgm:t>
        <a:bodyPr/>
        <a:lstStyle/>
        <a:p>
          <a:endParaRPr lang="en-US"/>
        </a:p>
      </dgm:t>
    </dgm:pt>
    <dgm:pt modelId="{51432BA9-C0AE-4E77-A638-CD46A7C8955C}">
      <dgm:prSet phldrT="[Text]"/>
      <dgm:spPr/>
      <dgm:t>
        <a:bodyPr/>
        <a:lstStyle/>
        <a:p>
          <a:r>
            <a:rPr lang="en-US" dirty="0"/>
            <a:t>Scientific Content</a:t>
          </a:r>
        </a:p>
      </dgm:t>
    </dgm:pt>
    <dgm:pt modelId="{AD14A511-B865-4845-8AC0-4576574D47FA}" type="parTrans" cxnId="{9CF5C933-3602-47FB-ABF9-FE6FEFB3A861}">
      <dgm:prSet/>
      <dgm:spPr/>
      <dgm:t>
        <a:bodyPr/>
        <a:lstStyle/>
        <a:p>
          <a:endParaRPr lang="en-US"/>
        </a:p>
      </dgm:t>
    </dgm:pt>
    <dgm:pt modelId="{87A3B64D-0E3A-4BCA-B7A9-94C68E4209E5}" type="sibTrans" cxnId="{9CF5C933-3602-47FB-ABF9-FE6FEFB3A861}">
      <dgm:prSet/>
      <dgm:spPr/>
      <dgm:t>
        <a:bodyPr/>
        <a:lstStyle/>
        <a:p>
          <a:endParaRPr lang="en-US"/>
        </a:p>
      </dgm:t>
    </dgm:pt>
    <dgm:pt modelId="{E9E6FF6B-2FAB-4A40-B2C2-9AADF6959DDA}" type="pres">
      <dgm:prSet presAssocID="{B5B6A5F2-4C85-45C3-B32E-56DE19A34F39}" presName="compositeShape" presStyleCnt="0">
        <dgm:presLayoutVars>
          <dgm:chMax val="7"/>
          <dgm:dir/>
          <dgm:resizeHandles val="exact"/>
        </dgm:presLayoutVars>
      </dgm:prSet>
      <dgm:spPr/>
    </dgm:pt>
    <dgm:pt modelId="{DD0EA06D-5F8A-466E-A5B8-758F086864C4}" type="pres">
      <dgm:prSet presAssocID="{966EB37F-12B6-40CE-A106-7FF524C547EE}" presName="circ1" presStyleLbl="vennNode1" presStyleIdx="0" presStyleCnt="3"/>
      <dgm:spPr/>
    </dgm:pt>
    <dgm:pt modelId="{7AB366D7-E333-42B1-A97C-113F32C0C34C}" type="pres">
      <dgm:prSet presAssocID="{966EB37F-12B6-40CE-A106-7FF524C547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763594-CA6D-4AE7-853A-10BDA909E306}" type="pres">
      <dgm:prSet presAssocID="{A84EECC3-2E70-4780-AC71-C93DB0F83CF3}" presName="circ2" presStyleLbl="vennNode1" presStyleIdx="1" presStyleCnt="3"/>
      <dgm:spPr/>
    </dgm:pt>
    <dgm:pt modelId="{82788B7F-208F-4FBE-B847-78ADDE9EE1E7}" type="pres">
      <dgm:prSet presAssocID="{A84EECC3-2E70-4780-AC71-C93DB0F83C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3C9736E-81E7-448F-B2C8-303F27F0C607}" type="pres">
      <dgm:prSet presAssocID="{51432BA9-C0AE-4E77-A638-CD46A7C8955C}" presName="circ3" presStyleLbl="vennNode1" presStyleIdx="2" presStyleCnt="3"/>
      <dgm:spPr/>
    </dgm:pt>
    <dgm:pt modelId="{489081A4-9E0E-4AD3-B560-AFA42A256315}" type="pres">
      <dgm:prSet presAssocID="{51432BA9-C0AE-4E77-A638-CD46A7C8955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5C933-3602-47FB-ABF9-FE6FEFB3A861}" srcId="{B5B6A5F2-4C85-45C3-B32E-56DE19A34F39}" destId="{51432BA9-C0AE-4E77-A638-CD46A7C8955C}" srcOrd="2" destOrd="0" parTransId="{AD14A511-B865-4845-8AC0-4576574D47FA}" sibTransId="{87A3B64D-0E3A-4BCA-B7A9-94C68E4209E5}"/>
    <dgm:cxn modelId="{4ED63A39-92DA-427B-9C43-1C4D0E39CBD1}" type="presOf" srcId="{A84EECC3-2E70-4780-AC71-C93DB0F83CF3}" destId="{82788B7F-208F-4FBE-B847-78ADDE9EE1E7}" srcOrd="1" destOrd="0" presId="urn:microsoft.com/office/officeart/2005/8/layout/venn1"/>
    <dgm:cxn modelId="{C3327B3E-9A20-4776-8C3A-00980663C41E}" srcId="{B5B6A5F2-4C85-45C3-B32E-56DE19A34F39}" destId="{A84EECC3-2E70-4780-AC71-C93DB0F83CF3}" srcOrd="1" destOrd="0" parTransId="{1E201E88-7B4C-41E7-8A0A-9D0C82345539}" sibTransId="{33BB698E-D7D7-4536-97BC-87A95C7A5D8D}"/>
    <dgm:cxn modelId="{A4055240-CCE2-4E16-BAE7-B8EE9A9EDCCB}" type="presOf" srcId="{966EB37F-12B6-40CE-A106-7FF524C547EE}" destId="{7AB366D7-E333-42B1-A97C-113F32C0C34C}" srcOrd="1" destOrd="0" presId="urn:microsoft.com/office/officeart/2005/8/layout/venn1"/>
    <dgm:cxn modelId="{140FC945-A82A-474F-AAC3-59AC6B51236B}" type="presOf" srcId="{51432BA9-C0AE-4E77-A638-CD46A7C8955C}" destId="{43C9736E-81E7-448F-B2C8-303F27F0C607}" srcOrd="0" destOrd="0" presId="urn:microsoft.com/office/officeart/2005/8/layout/venn1"/>
    <dgm:cxn modelId="{61BC2D67-ECB2-4FCC-92EB-854D2C73EF41}" type="presOf" srcId="{B5B6A5F2-4C85-45C3-B32E-56DE19A34F39}" destId="{E9E6FF6B-2FAB-4A40-B2C2-9AADF6959DDA}" srcOrd="0" destOrd="0" presId="urn:microsoft.com/office/officeart/2005/8/layout/venn1"/>
    <dgm:cxn modelId="{82C22E55-E2E4-4CB6-BB1F-53FE74F5D5AE}" type="presOf" srcId="{966EB37F-12B6-40CE-A106-7FF524C547EE}" destId="{DD0EA06D-5F8A-466E-A5B8-758F086864C4}" srcOrd="0" destOrd="0" presId="urn:microsoft.com/office/officeart/2005/8/layout/venn1"/>
    <dgm:cxn modelId="{E788FE93-0B91-4B79-9F2F-6BF5515CB4B7}" type="presOf" srcId="{A84EECC3-2E70-4780-AC71-C93DB0F83CF3}" destId="{FC763594-CA6D-4AE7-853A-10BDA909E306}" srcOrd="0" destOrd="0" presId="urn:microsoft.com/office/officeart/2005/8/layout/venn1"/>
    <dgm:cxn modelId="{86D3909B-C81B-4B9C-8009-F6729AE5A538}" srcId="{B5B6A5F2-4C85-45C3-B32E-56DE19A34F39}" destId="{966EB37F-12B6-40CE-A106-7FF524C547EE}" srcOrd="0" destOrd="0" parTransId="{71168434-68F2-4118-9E8A-B79DE0E21BBA}" sibTransId="{363BAE9B-5C3F-4AD8-9CA6-15F74B8FB411}"/>
    <dgm:cxn modelId="{781F24F6-0168-4D62-A603-622F77125831}" type="presOf" srcId="{51432BA9-C0AE-4E77-A638-CD46A7C8955C}" destId="{489081A4-9E0E-4AD3-B560-AFA42A256315}" srcOrd="1" destOrd="0" presId="urn:microsoft.com/office/officeart/2005/8/layout/venn1"/>
    <dgm:cxn modelId="{71AB26AC-639F-4506-AF25-109F13094D3E}" type="presParOf" srcId="{E9E6FF6B-2FAB-4A40-B2C2-9AADF6959DDA}" destId="{DD0EA06D-5F8A-466E-A5B8-758F086864C4}" srcOrd="0" destOrd="0" presId="urn:microsoft.com/office/officeart/2005/8/layout/venn1"/>
    <dgm:cxn modelId="{C296F4D2-8513-4031-8BD9-2CC74286BD39}" type="presParOf" srcId="{E9E6FF6B-2FAB-4A40-B2C2-9AADF6959DDA}" destId="{7AB366D7-E333-42B1-A97C-113F32C0C34C}" srcOrd="1" destOrd="0" presId="urn:microsoft.com/office/officeart/2005/8/layout/venn1"/>
    <dgm:cxn modelId="{41E649D7-6E84-4F64-AD4C-95BA6E968655}" type="presParOf" srcId="{E9E6FF6B-2FAB-4A40-B2C2-9AADF6959DDA}" destId="{FC763594-CA6D-4AE7-853A-10BDA909E306}" srcOrd="2" destOrd="0" presId="urn:microsoft.com/office/officeart/2005/8/layout/venn1"/>
    <dgm:cxn modelId="{BA5D4867-29DA-426B-9A86-15E66989798C}" type="presParOf" srcId="{E9E6FF6B-2FAB-4A40-B2C2-9AADF6959DDA}" destId="{82788B7F-208F-4FBE-B847-78ADDE9EE1E7}" srcOrd="3" destOrd="0" presId="urn:microsoft.com/office/officeart/2005/8/layout/venn1"/>
    <dgm:cxn modelId="{75C0B80E-8427-43DE-A9B5-1CE241DA3FAA}" type="presParOf" srcId="{E9E6FF6B-2FAB-4A40-B2C2-9AADF6959DDA}" destId="{43C9736E-81E7-448F-B2C8-303F27F0C607}" srcOrd="4" destOrd="0" presId="urn:microsoft.com/office/officeart/2005/8/layout/venn1"/>
    <dgm:cxn modelId="{BAFEBE81-50A5-4461-A5BD-C8D4E34EA355}" type="presParOf" srcId="{E9E6FF6B-2FAB-4A40-B2C2-9AADF6959DDA}" destId="{489081A4-9E0E-4AD3-B560-AFA42A2563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6A5F2-4C85-45C3-B32E-56DE19A34F39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966EB37F-12B6-40CE-A106-7FF524C547EE}">
      <dgm:prSet phldrT="[Text]"/>
      <dgm:spPr/>
      <dgm:t>
        <a:bodyPr/>
        <a:lstStyle/>
        <a:p>
          <a:r>
            <a:rPr lang="en-US" dirty="0"/>
            <a:t>Study Skills</a:t>
          </a:r>
        </a:p>
      </dgm:t>
    </dgm:pt>
    <dgm:pt modelId="{71168434-68F2-4118-9E8A-B79DE0E21BBA}" type="parTrans" cxnId="{86D3909B-C81B-4B9C-8009-F6729AE5A538}">
      <dgm:prSet/>
      <dgm:spPr/>
      <dgm:t>
        <a:bodyPr/>
        <a:lstStyle/>
        <a:p>
          <a:endParaRPr lang="en-US"/>
        </a:p>
      </dgm:t>
    </dgm:pt>
    <dgm:pt modelId="{363BAE9B-5C3F-4AD8-9CA6-15F74B8FB411}" type="sibTrans" cxnId="{86D3909B-C81B-4B9C-8009-F6729AE5A538}">
      <dgm:prSet/>
      <dgm:spPr/>
      <dgm:t>
        <a:bodyPr/>
        <a:lstStyle/>
        <a:p>
          <a:endParaRPr lang="en-US"/>
        </a:p>
      </dgm:t>
    </dgm:pt>
    <dgm:pt modelId="{A84EECC3-2E70-4780-AC71-C93DB0F83CF3}">
      <dgm:prSet phldrT="[Text]"/>
      <dgm:spPr/>
      <dgm:t>
        <a:bodyPr/>
        <a:lstStyle/>
        <a:p>
          <a:r>
            <a:rPr lang="en-US" dirty="0"/>
            <a:t>Learning Process</a:t>
          </a:r>
        </a:p>
      </dgm:t>
    </dgm:pt>
    <dgm:pt modelId="{1E201E88-7B4C-41E7-8A0A-9D0C82345539}" type="parTrans" cxnId="{C3327B3E-9A20-4776-8C3A-00980663C41E}">
      <dgm:prSet/>
      <dgm:spPr/>
      <dgm:t>
        <a:bodyPr/>
        <a:lstStyle/>
        <a:p>
          <a:endParaRPr lang="en-US"/>
        </a:p>
      </dgm:t>
    </dgm:pt>
    <dgm:pt modelId="{33BB698E-D7D7-4536-97BC-87A95C7A5D8D}" type="sibTrans" cxnId="{C3327B3E-9A20-4776-8C3A-00980663C41E}">
      <dgm:prSet/>
      <dgm:spPr/>
      <dgm:t>
        <a:bodyPr/>
        <a:lstStyle/>
        <a:p>
          <a:endParaRPr lang="en-US"/>
        </a:p>
      </dgm:t>
    </dgm:pt>
    <dgm:pt modelId="{51432BA9-C0AE-4E77-A638-CD46A7C8955C}">
      <dgm:prSet phldrT="[Text]"/>
      <dgm:spPr/>
      <dgm:t>
        <a:bodyPr/>
        <a:lstStyle/>
        <a:p>
          <a:r>
            <a:rPr lang="en-US" dirty="0"/>
            <a:t>Scientific Content</a:t>
          </a:r>
        </a:p>
      </dgm:t>
    </dgm:pt>
    <dgm:pt modelId="{AD14A511-B865-4845-8AC0-4576574D47FA}" type="parTrans" cxnId="{9CF5C933-3602-47FB-ABF9-FE6FEFB3A861}">
      <dgm:prSet/>
      <dgm:spPr/>
      <dgm:t>
        <a:bodyPr/>
        <a:lstStyle/>
        <a:p>
          <a:endParaRPr lang="en-US"/>
        </a:p>
      </dgm:t>
    </dgm:pt>
    <dgm:pt modelId="{87A3B64D-0E3A-4BCA-B7A9-94C68E4209E5}" type="sibTrans" cxnId="{9CF5C933-3602-47FB-ABF9-FE6FEFB3A861}">
      <dgm:prSet/>
      <dgm:spPr/>
      <dgm:t>
        <a:bodyPr/>
        <a:lstStyle/>
        <a:p>
          <a:endParaRPr lang="en-US"/>
        </a:p>
      </dgm:t>
    </dgm:pt>
    <dgm:pt modelId="{E9E6FF6B-2FAB-4A40-B2C2-9AADF6959DDA}" type="pres">
      <dgm:prSet presAssocID="{B5B6A5F2-4C85-45C3-B32E-56DE19A34F39}" presName="compositeShape" presStyleCnt="0">
        <dgm:presLayoutVars>
          <dgm:chMax val="7"/>
          <dgm:dir/>
          <dgm:resizeHandles val="exact"/>
        </dgm:presLayoutVars>
      </dgm:prSet>
      <dgm:spPr/>
    </dgm:pt>
    <dgm:pt modelId="{DD0EA06D-5F8A-466E-A5B8-758F086864C4}" type="pres">
      <dgm:prSet presAssocID="{966EB37F-12B6-40CE-A106-7FF524C547EE}" presName="circ1" presStyleLbl="vennNode1" presStyleIdx="0" presStyleCnt="3"/>
      <dgm:spPr/>
    </dgm:pt>
    <dgm:pt modelId="{7AB366D7-E333-42B1-A97C-113F32C0C34C}" type="pres">
      <dgm:prSet presAssocID="{966EB37F-12B6-40CE-A106-7FF524C547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763594-CA6D-4AE7-853A-10BDA909E306}" type="pres">
      <dgm:prSet presAssocID="{A84EECC3-2E70-4780-AC71-C93DB0F83CF3}" presName="circ2" presStyleLbl="vennNode1" presStyleIdx="1" presStyleCnt="3"/>
      <dgm:spPr/>
    </dgm:pt>
    <dgm:pt modelId="{82788B7F-208F-4FBE-B847-78ADDE9EE1E7}" type="pres">
      <dgm:prSet presAssocID="{A84EECC3-2E70-4780-AC71-C93DB0F83C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3C9736E-81E7-448F-B2C8-303F27F0C607}" type="pres">
      <dgm:prSet presAssocID="{51432BA9-C0AE-4E77-A638-CD46A7C8955C}" presName="circ3" presStyleLbl="vennNode1" presStyleIdx="2" presStyleCnt="3"/>
      <dgm:spPr/>
    </dgm:pt>
    <dgm:pt modelId="{489081A4-9E0E-4AD3-B560-AFA42A256315}" type="pres">
      <dgm:prSet presAssocID="{51432BA9-C0AE-4E77-A638-CD46A7C8955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5C933-3602-47FB-ABF9-FE6FEFB3A861}" srcId="{B5B6A5F2-4C85-45C3-B32E-56DE19A34F39}" destId="{51432BA9-C0AE-4E77-A638-CD46A7C8955C}" srcOrd="2" destOrd="0" parTransId="{AD14A511-B865-4845-8AC0-4576574D47FA}" sibTransId="{87A3B64D-0E3A-4BCA-B7A9-94C68E4209E5}"/>
    <dgm:cxn modelId="{4ED63A39-92DA-427B-9C43-1C4D0E39CBD1}" type="presOf" srcId="{A84EECC3-2E70-4780-AC71-C93DB0F83CF3}" destId="{82788B7F-208F-4FBE-B847-78ADDE9EE1E7}" srcOrd="1" destOrd="0" presId="urn:microsoft.com/office/officeart/2005/8/layout/venn1"/>
    <dgm:cxn modelId="{C3327B3E-9A20-4776-8C3A-00980663C41E}" srcId="{B5B6A5F2-4C85-45C3-B32E-56DE19A34F39}" destId="{A84EECC3-2E70-4780-AC71-C93DB0F83CF3}" srcOrd="1" destOrd="0" parTransId="{1E201E88-7B4C-41E7-8A0A-9D0C82345539}" sibTransId="{33BB698E-D7D7-4536-97BC-87A95C7A5D8D}"/>
    <dgm:cxn modelId="{A4055240-CCE2-4E16-BAE7-B8EE9A9EDCCB}" type="presOf" srcId="{966EB37F-12B6-40CE-A106-7FF524C547EE}" destId="{7AB366D7-E333-42B1-A97C-113F32C0C34C}" srcOrd="1" destOrd="0" presId="urn:microsoft.com/office/officeart/2005/8/layout/venn1"/>
    <dgm:cxn modelId="{140FC945-A82A-474F-AAC3-59AC6B51236B}" type="presOf" srcId="{51432BA9-C0AE-4E77-A638-CD46A7C8955C}" destId="{43C9736E-81E7-448F-B2C8-303F27F0C607}" srcOrd="0" destOrd="0" presId="urn:microsoft.com/office/officeart/2005/8/layout/venn1"/>
    <dgm:cxn modelId="{61BC2D67-ECB2-4FCC-92EB-854D2C73EF41}" type="presOf" srcId="{B5B6A5F2-4C85-45C3-B32E-56DE19A34F39}" destId="{E9E6FF6B-2FAB-4A40-B2C2-9AADF6959DDA}" srcOrd="0" destOrd="0" presId="urn:microsoft.com/office/officeart/2005/8/layout/venn1"/>
    <dgm:cxn modelId="{82C22E55-E2E4-4CB6-BB1F-53FE74F5D5AE}" type="presOf" srcId="{966EB37F-12B6-40CE-A106-7FF524C547EE}" destId="{DD0EA06D-5F8A-466E-A5B8-758F086864C4}" srcOrd="0" destOrd="0" presId="urn:microsoft.com/office/officeart/2005/8/layout/venn1"/>
    <dgm:cxn modelId="{E788FE93-0B91-4B79-9F2F-6BF5515CB4B7}" type="presOf" srcId="{A84EECC3-2E70-4780-AC71-C93DB0F83CF3}" destId="{FC763594-CA6D-4AE7-853A-10BDA909E306}" srcOrd="0" destOrd="0" presId="urn:microsoft.com/office/officeart/2005/8/layout/venn1"/>
    <dgm:cxn modelId="{86D3909B-C81B-4B9C-8009-F6729AE5A538}" srcId="{B5B6A5F2-4C85-45C3-B32E-56DE19A34F39}" destId="{966EB37F-12B6-40CE-A106-7FF524C547EE}" srcOrd="0" destOrd="0" parTransId="{71168434-68F2-4118-9E8A-B79DE0E21BBA}" sibTransId="{363BAE9B-5C3F-4AD8-9CA6-15F74B8FB411}"/>
    <dgm:cxn modelId="{781F24F6-0168-4D62-A603-622F77125831}" type="presOf" srcId="{51432BA9-C0AE-4E77-A638-CD46A7C8955C}" destId="{489081A4-9E0E-4AD3-B560-AFA42A256315}" srcOrd="1" destOrd="0" presId="urn:microsoft.com/office/officeart/2005/8/layout/venn1"/>
    <dgm:cxn modelId="{71AB26AC-639F-4506-AF25-109F13094D3E}" type="presParOf" srcId="{E9E6FF6B-2FAB-4A40-B2C2-9AADF6959DDA}" destId="{DD0EA06D-5F8A-466E-A5B8-758F086864C4}" srcOrd="0" destOrd="0" presId="urn:microsoft.com/office/officeart/2005/8/layout/venn1"/>
    <dgm:cxn modelId="{C296F4D2-8513-4031-8BD9-2CC74286BD39}" type="presParOf" srcId="{E9E6FF6B-2FAB-4A40-B2C2-9AADF6959DDA}" destId="{7AB366D7-E333-42B1-A97C-113F32C0C34C}" srcOrd="1" destOrd="0" presId="urn:microsoft.com/office/officeart/2005/8/layout/venn1"/>
    <dgm:cxn modelId="{41E649D7-6E84-4F64-AD4C-95BA6E968655}" type="presParOf" srcId="{E9E6FF6B-2FAB-4A40-B2C2-9AADF6959DDA}" destId="{FC763594-CA6D-4AE7-853A-10BDA909E306}" srcOrd="2" destOrd="0" presId="urn:microsoft.com/office/officeart/2005/8/layout/venn1"/>
    <dgm:cxn modelId="{BA5D4867-29DA-426B-9A86-15E66989798C}" type="presParOf" srcId="{E9E6FF6B-2FAB-4A40-B2C2-9AADF6959DDA}" destId="{82788B7F-208F-4FBE-B847-78ADDE9EE1E7}" srcOrd="3" destOrd="0" presId="urn:microsoft.com/office/officeart/2005/8/layout/venn1"/>
    <dgm:cxn modelId="{75C0B80E-8427-43DE-A9B5-1CE241DA3FAA}" type="presParOf" srcId="{E9E6FF6B-2FAB-4A40-B2C2-9AADF6959DDA}" destId="{43C9736E-81E7-448F-B2C8-303F27F0C607}" srcOrd="4" destOrd="0" presId="urn:microsoft.com/office/officeart/2005/8/layout/venn1"/>
    <dgm:cxn modelId="{BAFEBE81-50A5-4461-A5BD-C8D4E34EA355}" type="presParOf" srcId="{E9E6FF6B-2FAB-4A40-B2C2-9AADF6959DDA}" destId="{489081A4-9E0E-4AD3-B560-AFA42A2563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A06D-5F8A-466E-A5B8-758F086864C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Study Skills</a:t>
          </a:r>
        </a:p>
      </dsp:txBody>
      <dsp:txXfrm>
        <a:off x="2153920" y="477519"/>
        <a:ext cx="1788160" cy="1097280"/>
      </dsp:txXfrm>
    </dsp:sp>
    <dsp:sp modelId="{FC763594-CA6D-4AE7-853A-10BDA909E30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Process</a:t>
          </a:r>
        </a:p>
      </dsp:txBody>
      <dsp:txXfrm>
        <a:off x="3454400" y="2204720"/>
        <a:ext cx="1463040" cy="1341120"/>
      </dsp:txXfrm>
    </dsp:sp>
    <dsp:sp modelId="{43C9736E-81E7-448F-B2C8-303F27F0C60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Scientific Content</a:t>
          </a: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A06D-5F8A-466E-A5B8-758F086864C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Study Skills</a:t>
          </a:r>
        </a:p>
      </dsp:txBody>
      <dsp:txXfrm>
        <a:off x="2153920" y="477519"/>
        <a:ext cx="1788160" cy="1097280"/>
      </dsp:txXfrm>
    </dsp:sp>
    <dsp:sp modelId="{FC763594-CA6D-4AE7-853A-10BDA909E30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Process</a:t>
          </a:r>
        </a:p>
      </dsp:txBody>
      <dsp:txXfrm>
        <a:off x="3454400" y="2204720"/>
        <a:ext cx="1463040" cy="1341120"/>
      </dsp:txXfrm>
    </dsp:sp>
    <dsp:sp modelId="{43C9736E-81E7-448F-B2C8-303F27F0C60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Scientific Content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608ADF4-EF5A-4DFE-881C-003DF82EE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0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4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6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5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626C-A0C7-4D1C-91BF-5C4969BB6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4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C51-14CC-4D08-8CF9-88E662620D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abel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7133"/>
          </a:xfrm>
        </p:spPr>
        <p:txBody>
          <a:bodyPr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B105-9389-4588-8D51-05E847E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232F-B844-427C-B0CA-EA90B41CC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9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75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7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4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74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E5A5-1F62-4CEE-A561-692997E7FB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53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41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3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E94F-F678-4E47-8FAA-F63AD777C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2B3-0A19-47D8-9D44-14CD59BD86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5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F272-A014-4A48-A482-7972033F72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AA57-A43F-4531-A556-285A4F10C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EF2E-5E82-4C53-8113-473FB67C5F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9948-C1C5-42DA-A9ED-4EDC2C57D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81D5B2-93B9-4BD4-A3D6-51FE7DF77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1300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B105-9389-4588-8D51-05E847E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B477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B477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31A4-375B-4CB9-A32E-75DBD70C918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ADB4C7C3-9EC2-4433-A879-5C80D3D5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31-Mar\Ch01\Unlabeled\figure_01_01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/>
              <a:t>With Mr. Tsoukalis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3340" y="1676400"/>
            <a:ext cx="5657319" cy="156966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FF9900"/>
                  </a:outerShdw>
                </a:effectLst>
              </a:rPr>
              <a:t>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17CB-CD0B-4DB3-B6DF-AC7148BE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228600"/>
            <a:ext cx="6798734" cy="1303867"/>
          </a:xfrm>
        </p:spPr>
        <p:txBody>
          <a:bodyPr/>
          <a:lstStyle/>
          <a:p>
            <a:r>
              <a:rPr lang="en-US" dirty="0"/>
              <a:t>A&amp;P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CE63-D173-4211-9EA1-E1F1C2E0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1828800"/>
            <a:ext cx="7772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Camden County College and Rowan College of New Jersey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FA6C6B-FF27-405D-8E7A-F5593C435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55532"/>
              </p:ext>
            </p:extLst>
          </p:nvPr>
        </p:nvGraphicFramePr>
        <p:xfrm>
          <a:off x="1447800" y="2590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86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969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RCGC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7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 B in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B in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0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BIO103 – Human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BIO105 – A&amp;P 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1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8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$150, HSPP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$ 125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4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1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3294" y="857251"/>
            <a:ext cx="4803672" cy="62150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Anatomy and Physiology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1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3294" y="857251"/>
            <a:ext cx="6683765" cy="62150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AP Environmental Science (APES)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71925" y="3350419"/>
            <a:ext cx="1443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dirty="0">
                <a:solidFill>
                  <a:prstClr val="black"/>
                </a:solidFill>
                <a:latin typeface="Century Gothic" panose="020B0502020202020204"/>
              </a:rPr>
              <a:t>AP Exam</a:t>
            </a:r>
          </a:p>
        </p:txBody>
      </p:sp>
    </p:spTree>
    <p:extLst>
      <p:ext uri="{BB962C8B-B14F-4D97-AF65-F5344CB8AC3E}">
        <p14:creationId xmlns:p14="http://schemas.microsoft.com/office/powerpoint/2010/main" val="375842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1–1 </a:t>
            </a:r>
            <a:r>
              <a:rPr lang="en-US" dirty="0"/>
              <a:t>A Conceptual Framework for Learning.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8C3487-3A46-45CB-9CA4-F7DC0A68A582}"/>
              </a:ext>
            </a:extLst>
          </p:cNvPr>
          <p:cNvGrpSpPr/>
          <p:nvPr/>
        </p:nvGrpSpPr>
        <p:grpSpPr>
          <a:xfrm>
            <a:off x="0" y="930275"/>
            <a:ext cx="5638800" cy="5426075"/>
            <a:chOff x="152400" y="290195"/>
            <a:chExt cx="6437376" cy="6431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5"/>
            <a:stretch>
              <a:fillRect/>
            </a:stretch>
          </p:blipFill>
          <p:spPr>
            <a:xfrm>
              <a:off x="152400" y="290195"/>
              <a:ext cx="6437376" cy="64312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91867" y="1980609"/>
              <a:ext cx="1383649" cy="46871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Applying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describing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8803" y="3134722"/>
              <a:ext cx="1354538" cy="70307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Synthesizing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creating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9052" y="3127244"/>
              <a:ext cx="1034066" cy="234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Analyzing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5582" y="3349034"/>
              <a:ext cx="1101007" cy="46871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explaining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87901" y="4496797"/>
              <a:ext cx="1570944" cy="46871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Evaluating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2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and measuring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977" y="469783"/>
              <a:ext cx="2834406" cy="8899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6" b="42590"/>
            <a:stretch/>
          </p:blipFill>
          <p:spPr>
            <a:xfrm>
              <a:off x="1680399" y="1186498"/>
              <a:ext cx="3529292" cy="95726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B105-9389-4588-8D51-05E847E885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C4BA9F-DB6A-4F1F-A277-464AC741E19E}"/>
              </a:ext>
            </a:extLst>
          </p:cNvPr>
          <p:cNvGrpSpPr/>
          <p:nvPr/>
        </p:nvGrpSpPr>
        <p:grpSpPr>
          <a:xfrm>
            <a:off x="2778873" y="930275"/>
            <a:ext cx="4383927" cy="5426075"/>
            <a:chOff x="2778873" y="930275"/>
            <a:chExt cx="4383927" cy="54260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164FBD-3627-4316-A63A-B7C4A354C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0091" y="6328439"/>
              <a:ext cx="43627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4741A3-3C20-4864-9A52-F5398A76D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8873" y="940866"/>
              <a:ext cx="43627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357269-045A-4B48-A80C-1019283CD6C3}"/>
                </a:ext>
              </a:extLst>
            </p:cNvPr>
            <p:cNvCxnSpPr/>
            <p:nvPr/>
          </p:nvCxnSpPr>
          <p:spPr>
            <a:xfrm>
              <a:off x="7162800" y="930275"/>
              <a:ext cx="0" cy="5426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0461EBD-1D91-43F2-B140-04AFCEC42C7C}"/>
              </a:ext>
            </a:extLst>
          </p:cNvPr>
          <p:cNvSpPr txBox="1"/>
          <p:nvPr/>
        </p:nvSpPr>
        <p:spPr>
          <a:xfrm>
            <a:off x="7119604" y="2968863"/>
            <a:ext cx="209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Class,</a:t>
            </a:r>
          </a:p>
          <a:p>
            <a:r>
              <a:rPr lang="en-US" dirty="0"/>
              <a:t>Textbook Reading,</a:t>
            </a:r>
          </a:p>
          <a:p>
            <a:r>
              <a:rPr lang="en-US" dirty="0">
                <a:solidFill>
                  <a:srgbClr val="FF0000"/>
                </a:solidFill>
              </a:rPr>
              <a:t>Background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6C32EC-7C51-47A8-BF32-8DF8D65139C8}"/>
              </a:ext>
            </a:extLst>
          </p:cNvPr>
          <p:cNvGrpSpPr/>
          <p:nvPr/>
        </p:nvGrpSpPr>
        <p:grpSpPr>
          <a:xfrm>
            <a:off x="2915455" y="1987772"/>
            <a:ext cx="2400455" cy="3422428"/>
            <a:chOff x="2778873" y="930275"/>
            <a:chExt cx="4383927" cy="542607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89F96FC-86E9-492B-9A52-0E3790B47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0091" y="6328439"/>
              <a:ext cx="43627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A72EC57-A75C-4E41-8187-4CDBCBDEB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8873" y="940866"/>
              <a:ext cx="43627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03475B-258E-44CC-948C-3C4FBEA188FD}"/>
                </a:ext>
              </a:extLst>
            </p:cNvPr>
            <p:cNvCxnSpPr/>
            <p:nvPr/>
          </p:nvCxnSpPr>
          <p:spPr>
            <a:xfrm>
              <a:off x="7162800" y="930275"/>
              <a:ext cx="0" cy="5426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8B02DCE-FFFC-416E-8397-3ADFD8E3BA19}"/>
              </a:ext>
            </a:extLst>
          </p:cNvPr>
          <p:cNvSpPr txBox="1"/>
          <p:nvPr/>
        </p:nvSpPr>
        <p:spPr>
          <a:xfrm>
            <a:off x="5304292" y="2875071"/>
            <a:ext cx="209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</a:t>
            </a:r>
          </a:p>
          <a:p>
            <a:r>
              <a:rPr lang="en-US" dirty="0"/>
              <a:t>Labs, Case Studies, Discussions,</a:t>
            </a:r>
          </a:p>
          <a:p>
            <a:r>
              <a:rPr lang="en-US" dirty="0">
                <a:solidFill>
                  <a:srgbClr val="FF0000"/>
                </a:solidFill>
              </a:rPr>
              <a:t>Ultimate Goal</a:t>
            </a:r>
          </a:p>
        </p:txBody>
      </p:sp>
    </p:spTree>
    <p:extLst>
      <p:ext uri="{BB962C8B-B14F-4D97-AF65-F5344CB8AC3E}">
        <p14:creationId xmlns:p14="http://schemas.microsoft.com/office/powerpoint/2010/main" val="19386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5FD275-FE41-4D12-9B5E-4B4984D8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30" y="1210921"/>
            <a:ext cx="5612420" cy="491086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AF22DA-DB1C-4EFF-A899-EEEF8476C344}"/>
              </a:ext>
            </a:extLst>
          </p:cNvPr>
          <p:cNvCxnSpPr>
            <a:cxnSpLocks/>
          </p:cNvCxnSpPr>
          <p:nvPr/>
        </p:nvCxnSpPr>
        <p:spPr>
          <a:xfrm flipH="1" flipV="1">
            <a:off x="3314531" y="1579490"/>
            <a:ext cx="2209800" cy="1676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E5C0AF-53F8-4FB5-B5E3-B302525E5179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876802" y="3267924"/>
            <a:ext cx="641332" cy="12937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DF7655-CBF3-4950-8F34-E40DD1DD9043}"/>
              </a:ext>
            </a:extLst>
          </p:cNvPr>
          <p:cNvCxnSpPr>
            <a:cxnSpLocks/>
          </p:cNvCxnSpPr>
          <p:nvPr/>
        </p:nvCxnSpPr>
        <p:spPr>
          <a:xfrm flipH="1">
            <a:off x="5467423" y="4943563"/>
            <a:ext cx="508103" cy="710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00E9F2-1850-4277-A84E-C7C94CC685C6}"/>
              </a:ext>
            </a:extLst>
          </p:cNvPr>
          <p:cNvCxnSpPr>
            <a:cxnSpLocks/>
          </p:cNvCxnSpPr>
          <p:nvPr/>
        </p:nvCxnSpPr>
        <p:spPr>
          <a:xfrm flipH="1" flipV="1">
            <a:off x="4908726" y="4549547"/>
            <a:ext cx="1066800" cy="394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CCFBA2-32B0-4C50-B6C7-9F9FC03A4A23}"/>
              </a:ext>
            </a:extLst>
          </p:cNvPr>
          <p:cNvSpPr txBox="1"/>
          <p:nvPr/>
        </p:nvSpPr>
        <p:spPr>
          <a:xfrm>
            <a:off x="5867400" y="4620397"/>
            <a:ext cx="227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Before Class</a:t>
            </a:r>
          </a:p>
          <a:p>
            <a:r>
              <a:rPr lang="en-US" dirty="0"/>
              <a:t>- Textbook Reading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39E670-8030-44B6-A950-907E03A77B15}"/>
              </a:ext>
            </a:extLst>
          </p:cNvPr>
          <p:cNvSpPr txBox="1"/>
          <p:nvPr/>
        </p:nvSpPr>
        <p:spPr>
          <a:xfrm>
            <a:off x="5518134" y="2806259"/>
            <a:ext cx="274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 Class</a:t>
            </a:r>
          </a:p>
          <a:p>
            <a:r>
              <a:rPr lang="en-US" dirty="0"/>
              <a:t>- Labs, Cases Studies and   </a:t>
            </a:r>
          </a:p>
          <a:p>
            <a:r>
              <a:rPr lang="en-US" dirty="0"/>
              <a:t>  Discussions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9070" y="429063"/>
            <a:ext cx="8229600" cy="118715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Levels of thinking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Bloom’s Taxonomy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5867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1963" indent="-461963"/>
            <a:r>
              <a:rPr lang="en-US" sz="1200" b="1" dirty="0"/>
              <a:t>Benjamin S. Bloom 1984. </a:t>
            </a:r>
            <a:r>
              <a:rPr lang="en-US" sz="1200" b="1" i="1" dirty="0"/>
              <a:t>Taxonomy of educational objectives</a:t>
            </a:r>
            <a:r>
              <a:rPr lang="en-US" sz="1200" b="1" dirty="0"/>
              <a:t>. </a:t>
            </a:r>
            <a:r>
              <a:rPr lang="en-US" sz="1200" b="1" dirty="0" err="1"/>
              <a:t>Allyn</a:t>
            </a:r>
            <a:r>
              <a:rPr lang="en-US" sz="1200" b="1" dirty="0"/>
              <a:t> and Bacon, publ. Copyright Pearson Education. </a:t>
            </a:r>
            <a:r>
              <a:rPr lang="en-US" sz="1200" dirty="0"/>
              <a:t>Anderson&amp; </a:t>
            </a:r>
            <a:r>
              <a:rPr lang="en-US" sz="1200" dirty="0" err="1"/>
              <a:t>Krathwohl</a:t>
            </a:r>
            <a:r>
              <a:rPr lang="en-US" sz="1200" dirty="0"/>
              <a:t>, 2001</a:t>
            </a:r>
            <a:endParaRPr lang="en-US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381000" y="152400"/>
            <a:ext cx="7696200" cy="60960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29934" y="-19775"/>
            <a:ext cx="4045345" cy="156966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  <a:ea typeface="ＭＳ Ｐゴシック" pitchFamily="-16" charset="-128"/>
              </a:rPr>
              <a:t>Average retention after 24 hours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2362200" y="3124200"/>
            <a:ext cx="37338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905000" y="3886200"/>
            <a:ext cx="4648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371600" y="4648200"/>
            <a:ext cx="5715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819400" y="2362200"/>
            <a:ext cx="28194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3276600" y="1676400"/>
            <a:ext cx="1905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829339" y="4018158"/>
            <a:ext cx="6400800" cy="52322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Discussion Group             </a:t>
            </a:r>
            <a:r>
              <a:rPr lang="en-US" sz="2800" b="1" dirty="0">
                <a:ea typeface="ＭＳ Ｐゴシック" pitchFamily="-16" charset="-128"/>
              </a:rPr>
              <a:t>	        50%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743200" y="4800600"/>
            <a:ext cx="6400800" cy="52322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Practice by Doing </a:t>
            </a:r>
            <a:r>
              <a:rPr lang="en-US" sz="2800" b="1" dirty="0">
                <a:ea typeface="ＭＳ Ｐゴシック" pitchFamily="-16" charset="-128"/>
              </a:rPr>
              <a:t>	                        75%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238370" y="5562599"/>
            <a:ext cx="7674425" cy="52322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Teach others / Immediate use of Learning</a:t>
            </a:r>
            <a:r>
              <a:rPr lang="en-US" sz="2400" b="1" dirty="0">
                <a:ea typeface="ＭＳ Ｐゴシック" pitchFamily="-16" charset="-128"/>
              </a:rPr>
              <a:t>              </a:t>
            </a:r>
            <a:r>
              <a:rPr lang="en-US" sz="2800" b="1" dirty="0">
                <a:ea typeface="ＭＳ Ｐゴシック" pitchFamily="-16" charset="-128"/>
              </a:rPr>
              <a:t>90%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914400" y="5410200"/>
            <a:ext cx="66294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4953000" y="1371600"/>
            <a:ext cx="3048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543300" y="1063879"/>
            <a:ext cx="5486400" cy="5191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Lecture</a:t>
            </a:r>
            <a:r>
              <a:rPr lang="en-US" sz="2800" b="1" dirty="0">
                <a:ea typeface="ＭＳ Ｐゴシック" pitchFamily="-16" charset="-128"/>
              </a:rPr>
              <a:t>		    5%</a:t>
            </a:r>
            <a:endParaRPr lang="en-US" sz="2800" dirty="0">
              <a:latin typeface="Arial Black" pitchFamily="34" charset="0"/>
              <a:ea typeface="ＭＳ Ｐゴシック" pitchFamily="-16" charset="-128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429000" y="1752600"/>
            <a:ext cx="5715000" cy="52322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Reading</a:t>
            </a:r>
            <a:r>
              <a:rPr lang="en-US" sz="2800" b="1" dirty="0">
                <a:ea typeface="ＭＳ Ｐゴシック" pitchFamily="-16" charset="-128"/>
              </a:rPr>
              <a:t>			   10%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3200400" y="2438400"/>
            <a:ext cx="5943600" cy="5191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Audiovisual</a:t>
            </a:r>
            <a:r>
              <a:rPr lang="en-US" sz="2800" b="1" dirty="0">
                <a:ea typeface="ＭＳ Ｐゴシック" pitchFamily="-16" charset="-128"/>
              </a:rPr>
              <a:t>  		    	    20%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971800" y="3276600"/>
            <a:ext cx="6172200" cy="5191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a typeface="ＭＳ Ｐゴシック" pitchFamily="-16" charset="-128"/>
              </a:rPr>
              <a:t>Demonstration</a:t>
            </a:r>
            <a:r>
              <a:rPr lang="en-US" sz="2800" b="1" dirty="0">
                <a:ea typeface="ＭＳ Ｐゴシック" pitchFamily="-16" charset="-128"/>
              </a:rPr>
              <a:t>		      	30%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4953000" y="2055744"/>
            <a:ext cx="1066800" cy="1422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 flipV="1">
            <a:off x="4777410" y="1329310"/>
            <a:ext cx="937590" cy="1247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5105400" y="2700585"/>
            <a:ext cx="1143000" cy="1256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5443330" y="3536156"/>
            <a:ext cx="126227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5638800" y="4279768"/>
            <a:ext cx="1600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V="1">
            <a:off x="5791200" y="5103744"/>
            <a:ext cx="1905000" cy="165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6990525" y="5857460"/>
            <a:ext cx="960780" cy="993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413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From Dale, E.  1954.  “Audio-Visual Methods in Teaching”.  The Dryden Press, NY.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7CA83E-7FED-4A1F-9289-255A969A287D}"/>
              </a:ext>
            </a:extLst>
          </p:cNvPr>
          <p:cNvCxnSpPr/>
          <p:nvPr/>
        </p:nvCxnSpPr>
        <p:spPr>
          <a:xfrm>
            <a:off x="1066800" y="3124200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0AC5C6-1A3D-493D-95A3-16614369E410}"/>
              </a:ext>
            </a:extLst>
          </p:cNvPr>
          <p:cNvSpPr txBox="1"/>
          <p:nvPr/>
        </p:nvSpPr>
        <p:spPr>
          <a:xfrm>
            <a:off x="3797943" y="694481"/>
            <a:ext cx="88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EC117D-3CEF-41FB-97AB-71CAA14EBAA0}"/>
              </a:ext>
            </a:extLst>
          </p:cNvPr>
          <p:cNvCxnSpPr/>
          <p:nvPr/>
        </p:nvCxnSpPr>
        <p:spPr>
          <a:xfrm>
            <a:off x="1066800" y="1677365"/>
            <a:ext cx="647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03EED0-874C-4A9D-A18F-8CE61C36F70A}"/>
              </a:ext>
            </a:extLst>
          </p:cNvPr>
          <p:cNvSpPr txBox="1"/>
          <p:nvPr/>
        </p:nvSpPr>
        <p:spPr>
          <a:xfrm>
            <a:off x="934362" y="193456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Home Before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CDF851-62FA-4A21-8805-40E39D834863}"/>
              </a:ext>
            </a:extLst>
          </p:cNvPr>
          <p:cNvSpPr txBox="1"/>
          <p:nvPr/>
        </p:nvSpPr>
        <p:spPr>
          <a:xfrm>
            <a:off x="800100" y="33394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Students/Teacher In-Class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02" y="1958012"/>
            <a:ext cx="8458200" cy="381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Research has shown that we learn when (and experience):</a:t>
            </a:r>
          </a:p>
          <a:p>
            <a:pPr marL="569913" indent="-344488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our prior knowledge is challenged</a:t>
            </a:r>
          </a:p>
          <a:p>
            <a:pPr marL="569913" indent="-344488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we figure out what we know and don’t know</a:t>
            </a:r>
          </a:p>
          <a:p>
            <a:pPr marL="569913" indent="-344488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we engage in problems/activities that help us build our skills</a:t>
            </a:r>
          </a:p>
          <a:p>
            <a:pPr marL="569913" indent="-344488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we work in groups – no matter what your role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166" y="5334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aren’t you going to “teach” me?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52" y="388933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Don’t get distracted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36297" y="5877316"/>
            <a:ext cx="654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Duncan et al., 2012.  In Astronomy Education Review.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09423"/>
            <a:ext cx="685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623400" y="1787290"/>
            <a:ext cx="16764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Average grade difference between cell phone use and none: </a:t>
            </a:r>
            <a:r>
              <a:rPr lang="en-US" b="1" dirty="0"/>
              <a:t>0.36 </a:t>
            </a:r>
            <a:r>
              <a:rPr lang="en-US" b="1" dirty="0">
                <a:cs typeface="Times New Roman"/>
              </a:rPr>
              <a:t>± 0.08</a:t>
            </a:r>
          </a:p>
          <a:p>
            <a:pPr algn="ctr"/>
            <a:r>
              <a:rPr lang="en-US" dirty="0">
                <a:cs typeface="Times New Roman"/>
              </a:rPr>
              <a:t>This is a third of a letter grade (e.g. B vs. B+)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17CB-CD0B-4DB3-B6DF-AC7148BE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228600"/>
            <a:ext cx="6798734" cy="1303867"/>
          </a:xfrm>
        </p:spPr>
        <p:txBody>
          <a:bodyPr/>
          <a:lstStyle/>
          <a:p>
            <a:r>
              <a:rPr lang="en-US" dirty="0"/>
              <a:t>APES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CE63-D173-4211-9EA1-E1F1C2E0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1905000"/>
            <a:ext cx="67987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Camden County College</a:t>
            </a:r>
          </a:p>
          <a:p>
            <a:r>
              <a:rPr lang="en-US" dirty="0"/>
              <a:t>BIO106 - Living in the Environment</a:t>
            </a:r>
          </a:p>
          <a:p>
            <a:r>
              <a:rPr lang="en-US" dirty="0"/>
              <a:t>2 Methods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FA6C6B-FF27-405D-8E7A-F5593C435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74343"/>
              </p:ext>
            </p:extLst>
          </p:nvPr>
        </p:nvGraphicFramePr>
        <p:xfrm>
          <a:off x="1371600" y="35052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86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1969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School Plus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 Test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7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 B in course, plus 3 on APES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4 or 5 – Get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0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Exam Cost and HSPP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Exam Cost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1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4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7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1628</TotalTime>
  <Words>361</Words>
  <Application>Microsoft Office PowerPoint</Application>
  <PresentationFormat>On-screen Show (4:3)</PresentationFormat>
  <Paragraphs>80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Arial Black</vt:lpstr>
      <vt:lpstr>Century Gothic</vt:lpstr>
      <vt:lpstr>Garamond</vt:lpstr>
      <vt:lpstr>Times New Roman</vt:lpstr>
      <vt:lpstr>Wingdings 3</vt:lpstr>
      <vt:lpstr>Organic</vt:lpstr>
      <vt:lpstr>Office Theme</vt:lpstr>
      <vt:lpstr>Wisp</vt:lpstr>
      <vt:lpstr>PowerPoint Presentation</vt:lpstr>
      <vt:lpstr>Anatomy and Physiology</vt:lpstr>
      <vt:lpstr>AP Environmental Science (APES)</vt:lpstr>
      <vt:lpstr>Figure 1–1 A Conceptual Framework for Learning.</vt:lpstr>
      <vt:lpstr>PowerPoint Presentation</vt:lpstr>
      <vt:lpstr>PowerPoint Presentation</vt:lpstr>
      <vt:lpstr>PowerPoint Presentation</vt:lpstr>
      <vt:lpstr>Don’t get distracted</vt:lpstr>
      <vt:lpstr>APES Dual Credit</vt:lpstr>
      <vt:lpstr>A&amp;P Dual Credit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Courtney Richmond</dc:creator>
  <cp:lastModifiedBy>Costantinos Tsoukalis</cp:lastModifiedBy>
  <cp:revision>51</cp:revision>
  <dcterms:created xsi:type="dcterms:W3CDTF">2006-01-11T20:41:14Z</dcterms:created>
  <dcterms:modified xsi:type="dcterms:W3CDTF">2018-09-26T12:57:00Z</dcterms:modified>
</cp:coreProperties>
</file>